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79" r:id="rId4"/>
    <p:sldId id="277" r:id="rId5"/>
    <p:sldId id="271" r:id="rId6"/>
    <p:sldId id="273" r:id="rId7"/>
    <p:sldId id="274" r:id="rId8"/>
    <p:sldId id="275" r:id="rId9"/>
    <p:sldId id="276" r:id="rId10"/>
    <p:sldId id="263" r:id="rId11"/>
    <p:sldId id="278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4A1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5" autoAdjust="0"/>
    <p:restoredTop sz="94660"/>
  </p:normalViewPr>
  <p:slideViewPr>
    <p:cSldViewPr>
      <p:cViewPr varScale="1">
        <p:scale>
          <a:sx n="88" d="100"/>
          <a:sy n="88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567EDF5-FBC1-4D95-98E4-932F734A5F5C}" type="datetimeFigureOut">
              <a:rPr lang="fr-FR" smtClean="0"/>
              <a:pPr/>
              <a:t>21/11/2019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9556652-ADDC-4C9C-A75D-4B9CD9CAE2B0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F:\2.%202&#176;ESO\Le%20corps%20humain\Jean%20Petit%20qui%20danse.mp4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CORPS HUMAIN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0"/>
            <a:ext cx="8686800" cy="1491022"/>
          </a:xfrm>
        </p:spPr>
        <p:txBody>
          <a:bodyPr/>
          <a:lstStyle/>
          <a:p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LE CORPS HUMAIN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79512" y="2132856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Repérez et écrivez tous les mots appartenant au corps humain</a:t>
            </a:r>
            <a:endParaRPr lang="fr-FR" dirty="0"/>
          </a:p>
        </p:txBody>
      </p:sp>
      <p:pic>
        <p:nvPicPr>
          <p:cNvPr id="7" name="Jean Petit qui danse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763688" y="3068960"/>
            <a:ext cx="5688632" cy="36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 vous de jouer !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3501008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Faites un dialogue:</a:t>
            </a:r>
          </a:p>
          <a:p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1. Vous prenez rendez-vous chez le médecin (secrétaire et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patient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)</a:t>
            </a:r>
          </a:p>
          <a:p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2. Entre le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patient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et le médecin</a:t>
            </a:r>
          </a:p>
          <a:p>
            <a:pPr>
              <a:buFontTx/>
              <a:buChar char="-"/>
            </a:pP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3. Vous êtes chez le vétérinaire pour votre animal</a:t>
            </a:r>
          </a:p>
          <a:p>
            <a:endParaRPr lang="fr-FR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4. Vous rencontrez un ami qui a vu Emilie qui est à l'hôpital à cause d’une allergie aux œufs. Vous demandez des renseignements sur l'état de santé d’Emilie.</a:t>
            </a:r>
          </a:p>
          <a:p>
            <a:pPr>
              <a:buFontTx/>
              <a:buChar char="-"/>
            </a:pP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026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ATTENTION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772816"/>
            <a:ext cx="8640960" cy="385340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fr-FR" dirty="0" smtClean="0"/>
              <a:t>On dit « Aller </a:t>
            </a:r>
            <a:r>
              <a:rPr lang="fr-FR" b="1" dirty="0" smtClean="0"/>
              <a:t>CHEZ</a:t>
            </a:r>
            <a:r>
              <a:rPr lang="fr-FR" dirty="0" smtClean="0"/>
              <a:t> le médecin » et non « </a:t>
            </a:r>
            <a:r>
              <a:rPr lang="fr-FR" b="1" dirty="0" smtClean="0"/>
              <a:t>AU</a:t>
            </a:r>
            <a:r>
              <a:rPr lang="fr-FR" dirty="0" smtClean="0"/>
              <a:t> médecin ». Le français fait </a:t>
            </a:r>
            <a:r>
              <a:rPr lang="fr-FR" smtClean="0"/>
              <a:t>la différence </a:t>
            </a:r>
            <a:r>
              <a:rPr lang="fr-FR" dirty="0" smtClean="0"/>
              <a:t>entre le les personnes physiques et les lieux: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« Je vais </a:t>
            </a:r>
            <a:r>
              <a:rPr lang="fr-FR" u="sng" dirty="0" smtClean="0"/>
              <a:t>chez</a:t>
            </a:r>
            <a:r>
              <a:rPr lang="fr-FR" dirty="0" smtClean="0"/>
              <a:t> le boulanger  » « Je vais </a:t>
            </a:r>
            <a:r>
              <a:rPr lang="fr-FR" u="sng" dirty="0" smtClean="0"/>
              <a:t>à la </a:t>
            </a:r>
            <a:r>
              <a:rPr lang="fr-FR" dirty="0" smtClean="0"/>
              <a:t>boulangerie »</a:t>
            </a:r>
          </a:p>
          <a:p>
            <a:pPr>
              <a:buNone/>
            </a:pPr>
            <a:r>
              <a:rPr lang="fr-FR" dirty="0" smtClean="0"/>
              <a:t>« Je vais </a:t>
            </a:r>
            <a:r>
              <a:rPr lang="fr-FR" u="sng" dirty="0" smtClean="0"/>
              <a:t>chez</a:t>
            </a:r>
            <a:r>
              <a:rPr lang="fr-FR" dirty="0" smtClean="0"/>
              <a:t> le médecin » mais « Je vais </a:t>
            </a:r>
            <a:r>
              <a:rPr lang="fr-FR" u="sng" dirty="0" smtClean="0"/>
              <a:t>au</a:t>
            </a:r>
            <a:r>
              <a:rPr lang="fr-FR" dirty="0" smtClean="0"/>
              <a:t> cabinet du médecin »</a:t>
            </a:r>
            <a:endParaRPr lang="fr-FR" dirty="0"/>
          </a:p>
        </p:txBody>
      </p:sp>
      <p:pic>
        <p:nvPicPr>
          <p:cNvPr id="71682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60648"/>
            <a:ext cx="1106339" cy="11384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ATTENTION AUX PREPOSITIONS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1979712" y="3501008"/>
            <a:ext cx="54726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J’ai mal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à la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tête</a:t>
            </a:r>
          </a:p>
          <a:p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J’ai mal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au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ventre</a:t>
            </a:r>
          </a:p>
          <a:p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J’ai mal </a:t>
            </a:r>
            <a:r>
              <a:rPr lang="fr-FR" b="1" dirty="0" err="1" smtClean="0">
                <a:solidFill>
                  <a:schemeClr val="accent2">
                    <a:lumMod val="50000"/>
                  </a:schemeClr>
                </a:solidFill>
              </a:rPr>
              <a:t>au</a:t>
            </a:r>
            <a:r>
              <a:rPr lang="fr-FR" b="1" u="sng" dirty="0" err="1" smtClean="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yeux</a:t>
            </a:r>
          </a:p>
          <a:p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J’ai mal </a:t>
            </a:r>
            <a:r>
              <a:rPr lang="fr-FR" b="1" dirty="0" err="1" smtClean="0">
                <a:solidFill>
                  <a:schemeClr val="accent2">
                    <a:lumMod val="50000"/>
                  </a:schemeClr>
                </a:solidFill>
              </a:rPr>
              <a:t>au</a:t>
            </a:r>
            <a:r>
              <a:rPr lang="fr-FR" b="1" u="sng" dirty="0" err="1" smtClean="0">
                <a:solidFill>
                  <a:schemeClr val="accent2">
                    <a:lumMod val="50000"/>
                  </a:schemeClr>
                </a:solidFill>
              </a:rPr>
              <a:t>X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 dents </a:t>
            </a:r>
          </a:p>
          <a:p>
            <a:endParaRPr lang="fr-FR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J’ai mal </a:t>
            </a:r>
            <a:r>
              <a:rPr lang="fr-FR" b="1" dirty="0" smtClean="0">
                <a:solidFill>
                  <a:schemeClr val="accent2">
                    <a:lumMod val="50000"/>
                  </a:schemeClr>
                </a:solidFill>
              </a:rPr>
              <a:t>à l’</a:t>
            </a:r>
            <a:r>
              <a:rPr lang="fr-FR" dirty="0" smtClean="0">
                <a:solidFill>
                  <a:schemeClr val="accent2">
                    <a:lumMod val="50000"/>
                  </a:schemeClr>
                </a:solidFill>
              </a:rPr>
              <a:t>oreille</a:t>
            </a:r>
            <a:endParaRPr lang="fr-FR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572500" cy="4486275"/>
          </a:xfrm>
          <a:prstGeom prst="rect">
            <a:avLst/>
          </a:prstGeom>
          <a:noFill/>
          <a:ln>
            <a:solidFill>
              <a:srgbClr val="DB4A17"/>
            </a:solidFill>
          </a:ln>
        </p:spPr>
      </p:pic>
      <p:sp>
        <p:nvSpPr>
          <p:cNvPr id="5" name="ZoneTexte 4"/>
          <p:cNvSpPr txBox="1"/>
          <p:nvPr/>
        </p:nvSpPr>
        <p:spPr>
          <a:xfrm>
            <a:off x="1043608" y="260648"/>
            <a:ext cx="705678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FAIRE UNE PHRASE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260648"/>
            <a:ext cx="705678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FAIRE UNE PHRASE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4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397290"/>
            <a:ext cx="7272808" cy="4512501"/>
          </a:xfrm>
          <a:prstGeom prst="rect">
            <a:avLst/>
          </a:prstGeom>
          <a:ln w="38100" cap="sq">
            <a:solidFill>
              <a:srgbClr val="DB4A17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260648"/>
            <a:ext cx="705678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FAIRE UNE PHRASE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67586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844824"/>
            <a:ext cx="7549911" cy="3445396"/>
          </a:xfrm>
          <a:prstGeom prst="rect">
            <a:avLst/>
          </a:prstGeom>
          <a:noFill/>
          <a:ln>
            <a:solidFill>
              <a:srgbClr val="DB4A17"/>
            </a:solidFill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260648"/>
            <a:ext cx="705678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FAIRE UNE PHRASE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69634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340768"/>
            <a:ext cx="6506701" cy="4104456"/>
          </a:xfrm>
          <a:prstGeom prst="rect">
            <a:avLst/>
          </a:prstGeom>
          <a:ln w="38100" cap="sq">
            <a:solidFill>
              <a:srgbClr val="DB4A17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43608" y="260648"/>
            <a:ext cx="705678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FAIRE UNE PHRASE</a:t>
            </a:r>
            <a:endParaRPr lang="fr-FR" dirty="0">
              <a:solidFill>
                <a:schemeClr val="bg1"/>
              </a:solidFill>
            </a:endParaRPr>
          </a:p>
        </p:txBody>
      </p:sp>
      <p:pic>
        <p:nvPicPr>
          <p:cNvPr id="70658" name="Picture 2" descr="Afficher l’image sourc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1412776"/>
            <a:ext cx="6629400" cy="4419600"/>
          </a:xfrm>
          <a:prstGeom prst="rect">
            <a:avLst/>
          </a:prstGeom>
          <a:noFill/>
          <a:ln>
            <a:solidFill>
              <a:srgbClr val="DB4A17"/>
            </a:solidFill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202</TotalTime>
  <Words>130</Words>
  <Application>Microsoft Office PowerPoint</Application>
  <PresentationFormat>Presentación en pantalla (4:3)</PresentationFormat>
  <Paragraphs>33</Paragraphs>
  <Slides>11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Capitaux</vt:lpstr>
      <vt:lpstr>LE CORPS HUMAIN</vt:lpstr>
      <vt:lpstr>Diapositiva 2</vt:lpstr>
      <vt:lpstr>ATTENTION </vt:lpstr>
      <vt:lpstr>ATTENTION AUX PREPOSITIONS</vt:lpstr>
      <vt:lpstr>Diapositiva 5</vt:lpstr>
      <vt:lpstr>Diapositiva 6</vt:lpstr>
      <vt:lpstr>Diapositiva 7</vt:lpstr>
      <vt:lpstr>Diapositiva 8</vt:lpstr>
      <vt:lpstr>Diapositiva 9</vt:lpstr>
      <vt:lpstr>LE CORPS HUMAIN</vt:lpstr>
      <vt:lpstr>A vous de jouer 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CORPS HUMAIN</dc:title>
  <dc:creator>morgane</dc:creator>
  <cp:lastModifiedBy>usuiario</cp:lastModifiedBy>
  <cp:revision>18</cp:revision>
  <dcterms:created xsi:type="dcterms:W3CDTF">2019-11-06T15:54:53Z</dcterms:created>
  <dcterms:modified xsi:type="dcterms:W3CDTF">2019-11-21T09:12:06Z</dcterms:modified>
</cp:coreProperties>
</file>